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组网方案</a:t>
            </a:r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3203575" y="2853055"/>
            <a:ext cx="2160905" cy="1107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视频网关</a:t>
            </a:r>
            <a:r>
              <a:rPr lang="en-US" altLang="zh-CN" strike="noStrike" noProof="1"/>
              <a:t>RTU</a:t>
            </a:r>
            <a:endParaRPr lang="zh-CN" altLang="en-US" strike="noStrike" noProof="1"/>
          </a:p>
          <a:p>
            <a:pPr algn="ctr" fontAlgn="base"/>
            <a:r>
              <a:rPr lang="zh-CN" altLang="en-US" strike="noStrike" noProof="1"/>
              <a:t>或数据采集</a:t>
            </a:r>
            <a:r>
              <a:rPr lang="en-US" altLang="zh-CN" strike="noStrike" noProof="1"/>
              <a:t> </a:t>
            </a:r>
            <a:r>
              <a:rPr lang="zh-CN" altLang="en-US" strike="noStrike" noProof="1"/>
              <a:t>摄像机</a:t>
            </a:r>
            <a:endParaRPr lang="en-US" altLang="zh-CN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3131503" y="4725035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数采仪</a:t>
            </a:r>
            <a:endParaRPr lang="zh-CN" altLang="en-US" strike="noStrike" noProof="1"/>
          </a:p>
        </p:txBody>
      </p:sp>
      <p:sp>
        <p:nvSpPr>
          <p:cNvPr id="8" name="矩形 7"/>
          <p:cNvSpPr/>
          <p:nvPr/>
        </p:nvSpPr>
        <p:spPr>
          <a:xfrm>
            <a:off x="1907858" y="1340168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政府平台</a:t>
            </a:r>
            <a:endParaRPr lang="zh-CN" altLang="en-US" strike="noStrike" noProof="1"/>
          </a:p>
        </p:txBody>
      </p:sp>
      <p:sp>
        <p:nvSpPr>
          <p:cNvPr id="9" name="矩形 8"/>
          <p:cNvSpPr/>
          <p:nvPr/>
        </p:nvSpPr>
        <p:spPr>
          <a:xfrm>
            <a:off x="4932045" y="1340168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英码平台</a:t>
            </a:r>
            <a:endParaRPr lang="zh-CN" strike="noStrike" noProof="1"/>
          </a:p>
        </p:txBody>
      </p:sp>
      <p:sp>
        <p:nvSpPr>
          <p:cNvPr id="10" name="矩形 9"/>
          <p:cNvSpPr/>
          <p:nvPr/>
        </p:nvSpPr>
        <p:spPr>
          <a:xfrm>
            <a:off x="4284345" y="4724400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海康头</a:t>
            </a:r>
            <a:endParaRPr lang="zh-CN" altLang="en-US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6155690" y="3105150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en-US" altLang="zh-CN" strike="noStrike" noProof="1"/>
              <a:t>U</a:t>
            </a:r>
            <a:r>
              <a:rPr lang="zh-CN" altLang="en-US" strike="noStrike" noProof="1"/>
              <a:t>盘</a:t>
            </a:r>
            <a:endParaRPr lang="zh-CN" altLang="en-US" strike="noStrike" noProof="1"/>
          </a:p>
        </p:txBody>
      </p:sp>
      <p:sp>
        <p:nvSpPr>
          <p:cNvPr id="2062" name="文本框 17"/>
          <p:cNvSpPr txBox="1"/>
          <p:nvPr/>
        </p:nvSpPr>
        <p:spPr>
          <a:xfrm>
            <a:off x="2843530" y="4365308"/>
            <a:ext cx="64770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RS485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3" name="文本框 18"/>
          <p:cNvSpPr txBox="1"/>
          <p:nvPr/>
        </p:nvSpPr>
        <p:spPr>
          <a:xfrm>
            <a:off x="5003800" y="4364990"/>
            <a:ext cx="479425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LAN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4" name="文本框 4"/>
          <p:cNvSpPr txBox="1"/>
          <p:nvPr/>
        </p:nvSpPr>
        <p:spPr>
          <a:xfrm>
            <a:off x="3032443" y="6021070"/>
            <a:ext cx="250190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以上方案必须采集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2022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年以后固件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" name="肘形连接符 1"/>
          <p:cNvCxnSpPr>
            <a:stCxn id="8" idx="2"/>
            <a:endCxn id="6" idx="0"/>
          </p:cNvCxnSpPr>
          <p:nvPr/>
        </p:nvCxnSpPr>
        <p:spPr>
          <a:xfrm rot="5400000" flipV="1">
            <a:off x="3181350" y="1750060"/>
            <a:ext cx="909320" cy="1296035"/>
          </a:xfrm>
          <a:prstGeom prst="bentConnector3">
            <a:avLst>
              <a:gd name="adj1" fmla="val 49965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肘形连接符 2"/>
          <p:cNvCxnSpPr>
            <a:stCxn id="9" idx="2"/>
            <a:endCxn id="6" idx="0"/>
          </p:cNvCxnSpPr>
          <p:nvPr/>
        </p:nvCxnSpPr>
        <p:spPr>
          <a:xfrm rot="5400000">
            <a:off x="4693920" y="1534160"/>
            <a:ext cx="909320" cy="172847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肘形连接符 4"/>
          <p:cNvCxnSpPr>
            <a:stCxn id="7" idx="0"/>
          </p:cNvCxnSpPr>
          <p:nvPr/>
        </p:nvCxnSpPr>
        <p:spPr>
          <a:xfrm rot="16200000">
            <a:off x="3477895" y="4208145"/>
            <a:ext cx="720090" cy="314325"/>
          </a:xfrm>
          <a:prstGeom prst="bentConnector3">
            <a:avLst>
              <a:gd name="adj1" fmla="val 49956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stCxn id="10" idx="0"/>
          </p:cNvCxnSpPr>
          <p:nvPr/>
        </p:nvCxnSpPr>
        <p:spPr>
          <a:xfrm rot="16200000" flipV="1">
            <a:off x="4306570" y="4197350"/>
            <a:ext cx="719455" cy="33401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6" idx="3"/>
            <a:endCxn id="11" idx="1"/>
          </p:cNvCxnSpPr>
          <p:nvPr/>
        </p:nvCxnSpPr>
        <p:spPr>
          <a:xfrm>
            <a:off x="5364480" y="3406775"/>
            <a:ext cx="79121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配置上报政府平台</a:t>
            </a:r>
            <a:r>
              <a:rPr lang="en-US" altLang="zh-CN" strike="noStrike" noProof="1"/>
              <a:t>--</a:t>
            </a:r>
            <a:r>
              <a:rPr lang="zh-CN" altLang="en-US" strike="noStrike" noProof="1"/>
              <a:t>数据配置</a:t>
            </a:r>
            <a:endParaRPr lang="zh-CN" altLang="en-US" strike="noStrike" noProof="1"/>
          </a:p>
        </p:txBody>
      </p:sp>
      <p:sp>
        <p:nvSpPr>
          <p:cNvPr id="3075" name="文本框 3"/>
          <p:cNvSpPr txBox="1"/>
          <p:nvPr/>
        </p:nvSpPr>
        <p:spPr>
          <a:xfrm>
            <a:off x="611188" y="908050"/>
            <a:ext cx="53517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下载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CMS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登录设备，设备配置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》网络服务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ARSP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1505" y="1419225"/>
            <a:ext cx="7381875" cy="528637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 flipV="1">
            <a:off x="4067810" y="4076700"/>
            <a:ext cx="1079500" cy="57975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4355465" y="3789045"/>
            <a:ext cx="740410" cy="11938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4355465" y="3573145"/>
            <a:ext cx="71437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4283710" y="3255645"/>
            <a:ext cx="777875" cy="292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3635375" y="2834005"/>
            <a:ext cx="1451610" cy="9080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配置上报政府平台</a:t>
            </a:r>
            <a:r>
              <a:rPr lang="en-US" altLang="zh-CN" strike="noStrike" noProof="1"/>
              <a:t>--</a:t>
            </a:r>
            <a:r>
              <a:rPr lang="zh-CN" altLang="en-US" strike="noStrike" noProof="1"/>
              <a:t>视频配置</a:t>
            </a:r>
            <a:endParaRPr lang="zh-CN" altLang="en-US" strike="noStrike" noProof="1"/>
          </a:p>
        </p:txBody>
      </p:sp>
      <p:pic>
        <p:nvPicPr>
          <p:cNvPr id="4098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1188" y="1830388"/>
            <a:ext cx="5180012" cy="4141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5"/>
          <p:cNvSpPr txBox="1"/>
          <p:nvPr/>
        </p:nvSpPr>
        <p:spPr>
          <a:xfrm>
            <a:off x="611188" y="908050"/>
            <a:ext cx="6646862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选设备配置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》管理工具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》数字通道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添加海康摄像机，协议选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ONVIF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，用户名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admin 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密码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emax12345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海康摄像机设置请参考其他文档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1502" y="6115050"/>
            <a:ext cx="7000243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海康摄像机一定要添加到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RTU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进来，不然无法识别摄像机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IP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海康摄像机密码必须是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emax12345,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这个是程序写死不能改，否则无法抓拍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配置上报英码平台</a:t>
            </a:r>
            <a:r>
              <a:rPr lang="en-US" altLang="zh-CN" strike="noStrike" noProof="1"/>
              <a:t>--DAS</a:t>
            </a:r>
            <a:r>
              <a:rPr lang="zh-CN" altLang="en-US" strike="noStrike" noProof="1"/>
              <a:t>配置</a:t>
            </a:r>
            <a:endParaRPr lang="zh-CN" altLang="en-US" strike="noStrike" noProof="1"/>
          </a:p>
        </p:txBody>
      </p:sp>
      <p:pic>
        <p:nvPicPr>
          <p:cNvPr id="5122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2625" y="1412875"/>
            <a:ext cx="4991100" cy="4724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配置上报英码平台端配置</a:t>
            </a:r>
            <a:endParaRPr lang="en-US" strike="noStrike" noProof="1"/>
          </a:p>
        </p:txBody>
      </p:sp>
      <p:pic>
        <p:nvPicPr>
          <p:cNvPr id="6146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981075"/>
            <a:ext cx="6502400" cy="2006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3573463"/>
            <a:ext cx="8469313" cy="2892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配置上报政府平台</a:t>
            </a:r>
            <a:r>
              <a:rPr lang="en-US" altLang="zh-CN" strike="noStrike" noProof="1"/>
              <a:t>--</a:t>
            </a:r>
            <a:r>
              <a:rPr lang="zh-CN" altLang="en-US" strike="noStrike" noProof="1"/>
              <a:t>存储</a:t>
            </a:r>
            <a:endParaRPr lang="zh-CN" altLang="en-US" strike="noStrike" noProof="1"/>
          </a:p>
        </p:txBody>
      </p:sp>
      <p:sp>
        <p:nvSpPr>
          <p:cNvPr id="7170" name="文本框 4"/>
          <p:cNvSpPr txBox="1"/>
          <p:nvPr/>
        </p:nvSpPr>
        <p:spPr>
          <a:xfrm>
            <a:off x="466725" y="841375"/>
            <a:ext cx="4629150" cy="5064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开机前要先插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盘，数据和照片会存在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盘里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171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844675"/>
            <a:ext cx="4286250" cy="346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5805488"/>
            <a:ext cx="2981325" cy="552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文本框 6"/>
          <p:cNvSpPr txBox="1"/>
          <p:nvPr/>
        </p:nvSpPr>
        <p:spPr>
          <a:xfrm>
            <a:off x="539750" y="1411288"/>
            <a:ext cx="10969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图片目录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文本框 9"/>
          <p:cNvSpPr txBox="1"/>
          <p:nvPr/>
        </p:nvSpPr>
        <p:spPr>
          <a:xfrm>
            <a:off x="539750" y="5414963"/>
            <a:ext cx="10969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数据目录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5" name="文本框 4"/>
          <p:cNvSpPr txBox="1"/>
          <p:nvPr/>
        </p:nvSpPr>
        <p:spPr>
          <a:xfrm>
            <a:off x="5940425" y="908050"/>
            <a:ext cx="2892425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RTU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开机后会自动上报一次数据和一张图片，然后按周期执行上报（适应定时开关机）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8325,&quot;width&quot;:11625}"/>
</p:tagLst>
</file>

<file path=ppt/tags/tag2.xml><?xml version="1.0" encoding="utf-8"?>
<p:tagLst xmlns:p="http://schemas.openxmlformats.org/presentationml/2006/main">
  <p:tag name="KSO_WM_UNIT_PLACING_PICTURE_USER_VIEWPORT" val="{&quot;height&quot;:8565,&quot;width&quot;:1071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WPS 演示</Application>
  <PresentationFormat/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</dc:creator>
  <cp:lastModifiedBy>乔不湿</cp:lastModifiedBy>
  <cp:revision>31</cp:revision>
  <dcterms:created xsi:type="dcterms:W3CDTF">2021-11-09T01:21:54Z</dcterms:created>
  <dcterms:modified xsi:type="dcterms:W3CDTF">2022-03-29T02:16:21Z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A45AF5251B0E45AD8900C6F47FF6100D</vt:lpwstr>
  </property>
</Properties>
</file>